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</p:sldIdLst>
  <p:sldSz cx="5321300" cy="7556500"/>
  <p:notesSz cx="6858000" cy="9144000"/>
  <p:embeddedFontLst>
    <p:embeddedFont>
      <p:font typeface="Arial Bold" panose="020B0604020202020204" charset="0"/>
      <p:regular r:id="rId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96" d="100"/>
          <a:sy n="96" d="100"/>
        </p:scale>
        <p:origin x="3288" y="49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font" Target="fonts/font1.fntdata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svg"/><Relationship Id="rId19" Type="http://schemas.openxmlformats.org/officeDocument/2006/relationships/image" Target="../media/image18.png"/><Relationship Id="rId4" Type="http://schemas.openxmlformats.org/officeDocument/2006/relationships/image" Target="../media/image3.svg"/><Relationship Id="rId9" Type="http://schemas.openxmlformats.org/officeDocument/2006/relationships/image" Target="../media/image8.sv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16200000" flipV="1">
            <a:off x="3509167" y="5438024"/>
            <a:ext cx="1685568" cy="1912193"/>
          </a:xfrm>
          <a:custGeom>
            <a:avLst/>
            <a:gdLst/>
            <a:ahLst/>
            <a:cxnLst/>
            <a:rect l="l" t="t" r="r" b="b"/>
            <a:pathLst>
              <a:path w="3478898" h="3478898">
                <a:moveTo>
                  <a:pt x="0" y="3478899"/>
                </a:moveTo>
                <a:lnTo>
                  <a:pt x="3478898" y="3478899"/>
                </a:lnTo>
                <a:lnTo>
                  <a:pt x="3478898" y="0"/>
                </a:lnTo>
                <a:lnTo>
                  <a:pt x="0" y="0"/>
                </a:lnTo>
                <a:lnTo>
                  <a:pt x="0" y="3478899"/>
                </a:lnTo>
                <a:close/>
              </a:path>
            </a:pathLst>
          </a:custGeom>
          <a:blipFill>
            <a:blip r:embed="rId2">
              <a:alphaModFix amt="31000"/>
            </a:blip>
            <a:stretch>
              <a:fillRect l="-62113" t="-81932" r="-44279"/>
            </a:stretch>
          </a:blipFill>
        </p:spPr>
      </p:sp>
      <p:sp>
        <p:nvSpPr>
          <p:cNvPr id="3" name="Freeform 3"/>
          <p:cNvSpPr/>
          <p:nvPr/>
        </p:nvSpPr>
        <p:spPr>
          <a:xfrm flipV="1">
            <a:off x="-7630" y="3132"/>
            <a:ext cx="840271" cy="1260518"/>
          </a:xfrm>
          <a:custGeom>
            <a:avLst/>
            <a:gdLst/>
            <a:ahLst/>
            <a:cxnLst/>
            <a:rect l="l" t="t" r="r" b="b"/>
            <a:pathLst>
              <a:path w="3478898" h="3478898">
                <a:moveTo>
                  <a:pt x="0" y="3478898"/>
                </a:moveTo>
                <a:lnTo>
                  <a:pt x="3478898" y="3478898"/>
                </a:lnTo>
                <a:lnTo>
                  <a:pt x="3478898" y="0"/>
                </a:lnTo>
                <a:lnTo>
                  <a:pt x="0" y="0"/>
                </a:lnTo>
                <a:lnTo>
                  <a:pt x="0" y="3478898"/>
                </a:lnTo>
                <a:close/>
              </a:path>
            </a:pathLst>
          </a:custGeom>
          <a:blipFill>
            <a:blip r:embed="rId2">
              <a:alphaModFix amt="31000"/>
            </a:blip>
            <a:stretch>
              <a:fillRect l="-314020" r="-1" b="-175990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3503617" y="14301"/>
            <a:ext cx="1824033" cy="1858949"/>
          </a:xfrm>
          <a:custGeom>
            <a:avLst/>
            <a:gdLst/>
            <a:ahLst/>
            <a:cxnLst/>
            <a:rect l="l" t="t" r="r" b="b"/>
            <a:pathLst>
              <a:path w="2160442" h="3240663">
                <a:moveTo>
                  <a:pt x="0" y="0"/>
                </a:moveTo>
                <a:lnTo>
                  <a:pt x="2160442" y="0"/>
                </a:lnTo>
                <a:lnTo>
                  <a:pt x="2160442" y="3240663"/>
                </a:lnTo>
                <a:lnTo>
                  <a:pt x="0" y="324066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1999"/>
            </a:blip>
            <a:stretch>
              <a:fillRect t="-78940" r="-18443"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" y="6868340"/>
            <a:ext cx="5308048" cy="688160"/>
          </a:xfrm>
          <a:custGeom>
            <a:avLst/>
            <a:gdLst/>
            <a:ahLst/>
            <a:cxnLst/>
            <a:rect l="l" t="t" r="r" b="b"/>
            <a:pathLst>
              <a:path w="5465415" h="3005978">
                <a:moveTo>
                  <a:pt x="0" y="0"/>
                </a:moveTo>
                <a:lnTo>
                  <a:pt x="5465415" y="0"/>
                </a:lnTo>
                <a:lnTo>
                  <a:pt x="5465415" y="3005978"/>
                </a:lnTo>
                <a:lnTo>
                  <a:pt x="0" y="300597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-1" r="-2964" b="-336814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09613" y="-720284"/>
            <a:ext cx="2162188" cy="2830143"/>
          </a:xfrm>
          <a:custGeom>
            <a:avLst/>
            <a:gdLst/>
            <a:ahLst/>
            <a:cxnLst/>
            <a:rect l="l" t="t" r="r" b="b"/>
            <a:pathLst>
              <a:path w="2162188" h="2830143">
                <a:moveTo>
                  <a:pt x="0" y="0"/>
                </a:moveTo>
                <a:lnTo>
                  <a:pt x="2162189" y="0"/>
                </a:lnTo>
                <a:lnTo>
                  <a:pt x="2162189" y="2830144"/>
                </a:lnTo>
                <a:lnTo>
                  <a:pt x="0" y="283014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t="-7298" b="-7298"/>
            </a:stretch>
          </a:blipFill>
        </p:spPr>
      </p:sp>
      <p:sp>
        <p:nvSpPr>
          <p:cNvPr id="7" name="AutoShape 7"/>
          <p:cNvSpPr/>
          <p:nvPr/>
        </p:nvSpPr>
        <p:spPr>
          <a:xfrm>
            <a:off x="336131" y="1372769"/>
            <a:ext cx="1581955" cy="0"/>
          </a:xfrm>
          <a:prstGeom prst="line">
            <a:avLst/>
          </a:prstGeom>
          <a:ln w="19050" cap="flat">
            <a:solidFill>
              <a:srgbClr val="03436F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8" name="Freeform 8"/>
          <p:cNvSpPr/>
          <p:nvPr/>
        </p:nvSpPr>
        <p:spPr>
          <a:xfrm>
            <a:off x="238337" y="1665287"/>
            <a:ext cx="2241897" cy="212855"/>
          </a:xfrm>
          <a:custGeom>
            <a:avLst/>
            <a:gdLst/>
            <a:ahLst/>
            <a:cxnLst/>
            <a:rect l="l" t="t" r="r" b="b"/>
            <a:pathLst>
              <a:path w="2241897" h="212855">
                <a:moveTo>
                  <a:pt x="0" y="0"/>
                </a:moveTo>
                <a:lnTo>
                  <a:pt x="2241897" y="0"/>
                </a:lnTo>
                <a:lnTo>
                  <a:pt x="2241897" y="212855"/>
                </a:lnTo>
                <a:lnTo>
                  <a:pt x="0" y="21285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22285" t="-790851" r="-4904"/>
            </a:stretch>
          </a:blipFill>
          <a:ln cap="sq">
            <a:noFill/>
            <a:prstDash val="dash"/>
            <a:miter/>
          </a:ln>
        </p:spPr>
      </p:sp>
      <p:sp>
        <p:nvSpPr>
          <p:cNvPr id="9" name="Freeform 9"/>
          <p:cNvSpPr/>
          <p:nvPr/>
        </p:nvSpPr>
        <p:spPr>
          <a:xfrm>
            <a:off x="81822" y="1569254"/>
            <a:ext cx="506749" cy="420602"/>
          </a:xfrm>
          <a:custGeom>
            <a:avLst/>
            <a:gdLst/>
            <a:ahLst/>
            <a:cxnLst/>
            <a:rect l="l" t="t" r="r" b="b"/>
            <a:pathLst>
              <a:path w="506749" h="420602">
                <a:moveTo>
                  <a:pt x="0" y="0"/>
                </a:moveTo>
                <a:lnTo>
                  <a:pt x="506749" y="0"/>
                </a:lnTo>
                <a:lnTo>
                  <a:pt x="506749" y="420602"/>
                </a:lnTo>
                <a:lnTo>
                  <a:pt x="0" y="42060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grpSp>
        <p:nvGrpSpPr>
          <p:cNvPr id="10" name="Group 10"/>
          <p:cNvGrpSpPr/>
          <p:nvPr/>
        </p:nvGrpSpPr>
        <p:grpSpPr>
          <a:xfrm>
            <a:off x="174146" y="2029104"/>
            <a:ext cx="2301256" cy="1228068"/>
            <a:chOff x="0" y="0"/>
            <a:chExt cx="1401059" cy="747676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401059" cy="747676"/>
            </a:xfrm>
            <a:custGeom>
              <a:avLst/>
              <a:gdLst/>
              <a:ahLst/>
              <a:cxnLst/>
              <a:rect l="l" t="t" r="r" b="b"/>
              <a:pathLst>
                <a:path w="1401059" h="747676">
                  <a:moveTo>
                    <a:pt x="0" y="0"/>
                  </a:moveTo>
                  <a:lnTo>
                    <a:pt x="1401059" y="0"/>
                  </a:lnTo>
                  <a:lnTo>
                    <a:pt x="1401059" y="747676"/>
                  </a:lnTo>
                  <a:lnTo>
                    <a:pt x="0" y="747676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3436F"/>
              </a:solidFill>
              <a:prstDash val="lgDash"/>
              <a:miter/>
            </a:ln>
          </p:spPr>
        </p:sp>
        <p:sp>
          <p:nvSpPr>
            <p:cNvPr id="12" name="TextBox 12"/>
            <p:cNvSpPr txBox="1"/>
            <p:nvPr/>
          </p:nvSpPr>
          <p:spPr>
            <a:xfrm>
              <a:off x="0" y="-9525"/>
              <a:ext cx="1401059" cy="757201"/>
            </a:xfrm>
            <a:prstGeom prst="rect">
              <a:avLst/>
            </a:prstGeom>
          </p:spPr>
          <p:txBody>
            <a:bodyPr lIns="21543" tIns="21543" rIns="21543" bIns="21543" rtlCol="0" anchor="ctr"/>
            <a:lstStyle/>
            <a:p>
              <a:pPr algn="ctr">
                <a:lnSpc>
                  <a:spcPts val="831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3" name="Freeform 13"/>
          <p:cNvSpPr/>
          <p:nvPr/>
        </p:nvSpPr>
        <p:spPr>
          <a:xfrm>
            <a:off x="2505372" y="282822"/>
            <a:ext cx="2523398" cy="1094297"/>
          </a:xfrm>
          <a:custGeom>
            <a:avLst/>
            <a:gdLst/>
            <a:ahLst/>
            <a:cxnLst/>
            <a:rect l="l" t="t" r="r" b="b"/>
            <a:pathLst>
              <a:path w="2523398" h="1094297">
                <a:moveTo>
                  <a:pt x="0" y="0"/>
                </a:moveTo>
                <a:lnTo>
                  <a:pt x="2523399" y="0"/>
                </a:lnTo>
                <a:lnTo>
                  <a:pt x="2523399" y="1094298"/>
                </a:lnTo>
                <a:lnTo>
                  <a:pt x="0" y="1094298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t="-26865" b="-26865"/>
            </a:stretch>
          </a:blipFill>
        </p:spPr>
      </p:sp>
      <p:sp>
        <p:nvSpPr>
          <p:cNvPr id="14" name="AutoShape 14"/>
          <p:cNvSpPr/>
          <p:nvPr/>
        </p:nvSpPr>
        <p:spPr>
          <a:xfrm>
            <a:off x="2505372" y="1367595"/>
            <a:ext cx="2523398" cy="5175"/>
          </a:xfrm>
          <a:prstGeom prst="line">
            <a:avLst/>
          </a:prstGeom>
          <a:ln w="19050" cap="flat">
            <a:solidFill>
              <a:srgbClr val="03436F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5" name="Freeform 15"/>
          <p:cNvSpPr/>
          <p:nvPr/>
        </p:nvSpPr>
        <p:spPr>
          <a:xfrm>
            <a:off x="213655" y="3369279"/>
            <a:ext cx="2261747" cy="214740"/>
          </a:xfrm>
          <a:custGeom>
            <a:avLst/>
            <a:gdLst/>
            <a:ahLst/>
            <a:cxnLst/>
            <a:rect l="l" t="t" r="r" b="b"/>
            <a:pathLst>
              <a:path w="2261747" h="214740">
                <a:moveTo>
                  <a:pt x="0" y="0"/>
                </a:moveTo>
                <a:lnTo>
                  <a:pt x="2261747" y="0"/>
                </a:lnTo>
                <a:lnTo>
                  <a:pt x="2261747" y="214740"/>
                </a:lnTo>
                <a:lnTo>
                  <a:pt x="0" y="21474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34467" t="-940994" r="-14158"/>
            </a:stretch>
          </a:blipFill>
          <a:ln cap="sq">
            <a:noFill/>
            <a:prstDash val="dash"/>
            <a:miter/>
          </a:ln>
        </p:spPr>
      </p:sp>
      <p:grpSp>
        <p:nvGrpSpPr>
          <p:cNvPr id="16" name="Group 16"/>
          <p:cNvGrpSpPr/>
          <p:nvPr/>
        </p:nvGrpSpPr>
        <p:grpSpPr>
          <a:xfrm>
            <a:off x="147533" y="3734255"/>
            <a:ext cx="2327869" cy="521339"/>
            <a:chOff x="0" y="0"/>
            <a:chExt cx="1375896" cy="308139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1375896" cy="308140"/>
            </a:xfrm>
            <a:custGeom>
              <a:avLst/>
              <a:gdLst/>
              <a:ahLst/>
              <a:cxnLst/>
              <a:rect l="l" t="t" r="r" b="b"/>
              <a:pathLst>
                <a:path w="1375896" h="308140">
                  <a:moveTo>
                    <a:pt x="0" y="0"/>
                  </a:moveTo>
                  <a:lnTo>
                    <a:pt x="1375896" y="0"/>
                  </a:lnTo>
                  <a:lnTo>
                    <a:pt x="1375896" y="308140"/>
                  </a:lnTo>
                  <a:lnTo>
                    <a:pt x="0" y="308140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3436F"/>
              </a:solidFill>
              <a:prstDash val="lgDash"/>
              <a:miter/>
            </a:ln>
          </p:spPr>
        </p:sp>
        <p:sp>
          <p:nvSpPr>
            <p:cNvPr id="18" name="TextBox 18"/>
            <p:cNvSpPr txBox="1"/>
            <p:nvPr/>
          </p:nvSpPr>
          <p:spPr>
            <a:xfrm>
              <a:off x="0" y="-9525"/>
              <a:ext cx="1375896" cy="317664"/>
            </a:xfrm>
            <a:prstGeom prst="rect">
              <a:avLst/>
            </a:prstGeom>
          </p:spPr>
          <p:txBody>
            <a:bodyPr lIns="21543" tIns="21543" rIns="21543" bIns="21543" rtlCol="0" anchor="ctr"/>
            <a:lstStyle/>
            <a:p>
              <a:pPr algn="ctr">
                <a:lnSpc>
                  <a:spcPts val="831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9" name="Freeform 19"/>
          <p:cNvSpPr/>
          <p:nvPr/>
        </p:nvSpPr>
        <p:spPr>
          <a:xfrm>
            <a:off x="126958" y="3295271"/>
            <a:ext cx="318383" cy="363866"/>
          </a:xfrm>
          <a:custGeom>
            <a:avLst/>
            <a:gdLst/>
            <a:ahLst/>
            <a:cxnLst/>
            <a:rect l="l" t="t" r="r" b="b"/>
            <a:pathLst>
              <a:path w="318383" h="363866">
                <a:moveTo>
                  <a:pt x="0" y="0"/>
                </a:moveTo>
                <a:lnTo>
                  <a:pt x="318382" y="0"/>
                </a:lnTo>
                <a:lnTo>
                  <a:pt x="318382" y="363866"/>
                </a:lnTo>
                <a:lnTo>
                  <a:pt x="0" y="36386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>
            <a:off x="134752" y="4403195"/>
            <a:ext cx="2345482" cy="215211"/>
          </a:xfrm>
          <a:custGeom>
            <a:avLst/>
            <a:gdLst/>
            <a:ahLst/>
            <a:cxnLst/>
            <a:rect l="l" t="t" r="r" b="b"/>
            <a:pathLst>
              <a:path w="2345482" h="215211">
                <a:moveTo>
                  <a:pt x="0" y="0"/>
                </a:moveTo>
                <a:lnTo>
                  <a:pt x="2345482" y="0"/>
                </a:lnTo>
                <a:lnTo>
                  <a:pt x="2345482" y="215211"/>
                </a:lnTo>
                <a:lnTo>
                  <a:pt x="0" y="21521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31630" t="-940994" r="-12003"/>
            </a:stretch>
          </a:blipFill>
          <a:ln cap="sq">
            <a:noFill/>
            <a:prstDash val="dash"/>
            <a:miter/>
          </a:ln>
        </p:spPr>
      </p:sp>
      <p:grpSp>
        <p:nvGrpSpPr>
          <p:cNvPr id="21" name="Group 21"/>
          <p:cNvGrpSpPr/>
          <p:nvPr/>
        </p:nvGrpSpPr>
        <p:grpSpPr>
          <a:xfrm>
            <a:off x="144829" y="4727341"/>
            <a:ext cx="2330573" cy="1851951"/>
            <a:chOff x="0" y="0"/>
            <a:chExt cx="1387568" cy="1102608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1387568" cy="1102608"/>
            </a:xfrm>
            <a:custGeom>
              <a:avLst/>
              <a:gdLst/>
              <a:ahLst/>
              <a:cxnLst/>
              <a:rect l="l" t="t" r="r" b="b"/>
              <a:pathLst>
                <a:path w="1387568" h="1102608">
                  <a:moveTo>
                    <a:pt x="0" y="0"/>
                  </a:moveTo>
                  <a:lnTo>
                    <a:pt x="1387568" y="0"/>
                  </a:lnTo>
                  <a:lnTo>
                    <a:pt x="1387568" y="1102608"/>
                  </a:lnTo>
                  <a:lnTo>
                    <a:pt x="0" y="1102608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3436F"/>
              </a:solidFill>
              <a:prstDash val="lgDash"/>
              <a:miter/>
            </a:ln>
          </p:spPr>
        </p:sp>
        <p:sp>
          <p:nvSpPr>
            <p:cNvPr id="23" name="TextBox 23"/>
            <p:cNvSpPr txBox="1"/>
            <p:nvPr/>
          </p:nvSpPr>
          <p:spPr>
            <a:xfrm>
              <a:off x="0" y="-9525"/>
              <a:ext cx="1387568" cy="1112133"/>
            </a:xfrm>
            <a:prstGeom prst="rect">
              <a:avLst/>
            </a:prstGeom>
          </p:spPr>
          <p:txBody>
            <a:bodyPr lIns="21543" tIns="21543" rIns="21543" bIns="21543" rtlCol="0" anchor="ctr"/>
            <a:lstStyle/>
            <a:p>
              <a:pPr algn="ctr">
                <a:lnSpc>
                  <a:spcPts val="831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4" name="Freeform 24"/>
          <p:cNvSpPr/>
          <p:nvPr/>
        </p:nvSpPr>
        <p:spPr>
          <a:xfrm>
            <a:off x="52434" y="4366193"/>
            <a:ext cx="316071" cy="320884"/>
          </a:xfrm>
          <a:custGeom>
            <a:avLst/>
            <a:gdLst/>
            <a:ahLst/>
            <a:cxnLst/>
            <a:rect l="l" t="t" r="r" b="b"/>
            <a:pathLst>
              <a:path w="316071" h="320884">
                <a:moveTo>
                  <a:pt x="0" y="0"/>
                </a:moveTo>
                <a:lnTo>
                  <a:pt x="316072" y="0"/>
                </a:lnTo>
                <a:lnTo>
                  <a:pt x="316072" y="320884"/>
                </a:lnTo>
                <a:lnTo>
                  <a:pt x="0" y="32088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25" name="AutoShape 25"/>
          <p:cNvSpPr/>
          <p:nvPr/>
        </p:nvSpPr>
        <p:spPr>
          <a:xfrm flipH="1" flipV="1">
            <a:off x="2228922" y="355024"/>
            <a:ext cx="0" cy="949894"/>
          </a:xfrm>
          <a:prstGeom prst="line">
            <a:avLst/>
          </a:prstGeom>
          <a:ln w="38100" cap="flat">
            <a:solidFill>
              <a:srgbClr val="03436F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26" name="Freeform 26"/>
          <p:cNvSpPr/>
          <p:nvPr/>
        </p:nvSpPr>
        <p:spPr>
          <a:xfrm>
            <a:off x="109613" y="5430027"/>
            <a:ext cx="2395759" cy="1597173"/>
          </a:xfrm>
          <a:custGeom>
            <a:avLst/>
            <a:gdLst/>
            <a:ahLst/>
            <a:cxnLst/>
            <a:rect l="l" t="t" r="r" b="b"/>
            <a:pathLst>
              <a:path w="2395759" h="1597173">
                <a:moveTo>
                  <a:pt x="0" y="0"/>
                </a:moveTo>
                <a:lnTo>
                  <a:pt x="2395759" y="0"/>
                </a:lnTo>
                <a:lnTo>
                  <a:pt x="2395759" y="1597173"/>
                </a:lnTo>
                <a:lnTo>
                  <a:pt x="0" y="1597173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>
            <a:off x="2664000" y="1643579"/>
            <a:ext cx="2530918" cy="240296"/>
          </a:xfrm>
          <a:custGeom>
            <a:avLst/>
            <a:gdLst/>
            <a:ahLst/>
            <a:cxnLst/>
            <a:rect l="l" t="t" r="r" b="b"/>
            <a:pathLst>
              <a:path w="2530918" h="240296">
                <a:moveTo>
                  <a:pt x="0" y="0"/>
                </a:moveTo>
                <a:lnTo>
                  <a:pt x="2530918" y="0"/>
                </a:lnTo>
                <a:lnTo>
                  <a:pt x="2530918" y="240296"/>
                </a:lnTo>
                <a:lnTo>
                  <a:pt x="0" y="24029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22285" t="-790851" r="-4904"/>
            </a:stretch>
          </a:blipFill>
          <a:ln cap="sq">
            <a:noFill/>
            <a:prstDash val="dash"/>
            <a:miter/>
          </a:ln>
        </p:spPr>
      </p:sp>
      <p:grpSp>
        <p:nvGrpSpPr>
          <p:cNvPr id="28" name="Group 28"/>
          <p:cNvGrpSpPr/>
          <p:nvPr/>
        </p:nvGrpSpPr>
        <p:grpSpPr>
          <a:xfrm>
            <a:off x="2660189" y="2029104"/>
            <a:ext cx="2534729" cy="1447546"/>
            <a:chOff x="0" y="0"/>
            <a:chExt cx="1543202" cy="881300"/>
          </a:xfrm>
        </p:grpSpPr>
        <p:sp>
          <p:nvSpPr>
            <p:cNvPr id="29" name="Freeform 29"/>
            <p:cNvSpPr/>
            <p:nvPr/>
          </p:nvSpPr>
          <p:spPr>
            <a:xfrm>
              <a:off x="0" y="0"/>
              <a:ext cx="1543202" cy="881300"/>
            </a:xfrm>
            <a:custGeom>
              <a:avLst/>
              <a:gdLst/>
              <a:ahLst/>
              <a:cxnLst/>
              <a:rect l="l" t="t" r="r" b="b"/>
              <a:pathLst>
                <a:path w="1543202" h="881300">
                  <a:moveTo>
                    <a:pt x="0" y="0"/>
                  </a:moveTo>
                  <a:lnTo>
                    <a:pt x="1543202" y="0"/>
                  </a:lnTo>
                  <a:lnTo>
                    <a:pt x="1543202" y="881300"/>
                  </a:lnTo>
                  <a:lnTo>
                    <a:pt x="0" y="881300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3436F"/>
              </a:solidFill>
              <a:prstDash val="lgDash"/>
              <a:miter/>
            </a:ln>
          </p:spPr>
        </p:sp>
        <p:sp>
          <p:nvSpPr>
            <p:cNvPr id="30" name="TextBox 30"/>
            <p:cNvSpPr txBox="1"/>
            <p:nvPr/>
          </p:nvSpPr>
          <p:spPr>
            <a:xfrm>
              <a:off x="0" y="-9525"/>
              <a:ext cx="1543202" cy="890825"/>
            </a:xfrm>
            <a:prstGeom prst="rect">
              <a:avLst/>
            </a:prstGeom>
          </p:spPr>
          <p:txBody>
            <a:bodyPr lIns="21543" tIns="21543" rIns="21543" bIns="21543" rtlCol="0" anchor="ctr"/>
            <a:lstStyle/>
            <a:p>
              <a:pPr algn="ctr">
                <a:lnSpc>
                  <a:spcPts val="831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31" name="Freeform 31"/>
          <p:cNvSpPr/>
          <p:nvPr/>
        </p:nvSpPr>
        <p:spPr>
          <a:xfrm>
            <a:off x="2664000" y="3531835"/>
            <a:ext cx="2530918" cy="240296"/>
          </a:xfrm>
          <a:custGeom>
            <a:avLst/>
            <a:gdLst/>
            <a:ahLst/>
            <a:cxnLst/>
            <a:rect l="l" t="t" r="r" b="b"/>
            <a:pathLst>
              <a:path w="2530918" h="240296">
                <a:moveTo>
                  <a:pt x="0" y="0"/>
                </a:moveTo>
                <a:lnTo>
                  <a:pt x="2530918" y="0"/>
                </a:lnTo>
                <a:lnTo>
                  <a:pt x="2530918" y="240297"/>
                </a:lnTo>
                <a:lnTo>
                  <a:pt x="0" y="24029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34467" t="-940994" r="-14158"/>
            </a:stretch>
          </a:blipFill>
          <a:ln cap="sq">
            <a:noFill/>
            <a:prstDash val="dash"/>
            <a:miter/>
          </a:ln>
        </p:spPr>
      </p:sp>
      <p:grpSp>
        <p:nvGrpSpPr>
          <p:cNvPr id="32" name="Group 32"/>
          <p:cNvGrpSpPr/>
          <p:nvPr/>
        </p:nvGrpSpPr>
        <p:grpSpPr>
          <a:xfrm>
            <a:off x="2662965" y="3916188"/>
            <a:ext cx="2531953" cy="957926"/>
            <a:chOff x="0" y="0"/>
            <a:chExt cx="1496521" cy="566186"/>
          </a:xfrm>
        </p:grpSpPr>
        <p:sp>
          <p:nvSpPr>
            <p:cNvPr id="33" name="Freeform 33"/>
            <p:cNvSpPr/>
            <p:nvPr/>
          </p:nvSpPr>
          <p:spPr>
            <a:xfrm>
              <a:off x="0" y="0"/>
              <a:ext cx="1496521" cy="566186"/>
            </a:xfrm>
            <a:custGeom>
              <a:avLst/>
              <a:gdLst/>
              <a:ahLst/>
              <a:cxnLst/>
              <a:rect l="l" t="t" r="r" b="b"/>
              <a:pathLst>
                <a:path w="1496521" h="566186">
                  <a:moveTo>
                    <a:pt x="0" y="0"/>
                  </a:moveTo>
                  <a:lnTo>
                    <a:pt x="1496521" y="0"/>
                  </a:lnTo>
                  <a:lnTo>
                    <a:pt x="1496521" y="566186"/>
                  </a:lnTo>
                  <a:lnTo>
                    <a:pt x="0" y="566186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3436F"/>
              </a:solidFill>
              <a:prstDash val="lgDash"/>
              <a:miter/>
            </a:ln>
          </p:spPr>
        </p:sp>
        <p:sp>
          <p:nvSpPr>
            <p:cNvPr id="34" name="TextBox 34"/>
            <p:cNvSpPr txBox="1"/>
            <p:nvPr/>
          </p:nvSpPr>
          <p:spPr>
            <a:xfrm>
              <a:off x="0" y="-9525"/>
              <a:ext cx="1496521" cy="575711"/>
            </a:xfrm>
            <a:prstGeom prst="rect">
              <a:avLst/>
            </a:prstGeom>
          </p:spPr>
          <p:txBody>
            <a:bodyPr lIns="21543" tIns="21543" rIns="21543" bIns="21543" rtlCol="0" anchor="ctr"/>
            <a:lstStyle/>
            <a:p>
              <a:pPr algn="ctr">
                <a:lnSpc>
                  <a:spcPts val="831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35" name="Freeform 35"/>
          <p:cNvSpPr/>
          <p:nvPr/>
        </p:nvSpPr>
        <p:spPr>
          <a:xfrm>
            <a:off x="2785934" y="2425499"/>
            <a:ext cx="2283240" cy="1354501"/>
          </a:xfrm>
          <a:custGeom>
            <a:avLst/>
            <a:gdLst/>
            <a:ahLst/>
            <a:cxnLst/>
            <a:rect l="l" t="t" r="r" b="b"/>
            <a:pathLst>
              <a:path w="2283240" h="1354501">
                <a:moveTo>
                  <a:pt x="0" y="0"/>
                </a:moveTo>
                <a:lnTo>
                  <a:pt x="2283239" y="0"/>
                </a:lnTo>
                <a:lnTo>
                  <a:pt x="2283239" y="1354501"/>
                </a:lnTo>
                <a:lnTo>
                  <a:pt x="0" y="1354501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t="-6188" b="-6188"/>
            </a:stretch>
          </a:blipFill>
        </p:spPr>
      </p:sp>
      <p:sp>
        <p:nvSpPr>
          <p:cNvPr id="36" name="Freeform 36"/>
          <p:cNvSpPr/>
          <p:nvPr/>
        </p:nvSpPr>
        <p:spPr>
          <a:xfrm>
            <a:off x="2572285" y="1598463"/>
            <a:ext cx="387346" cy="391393"/>
          </a:xfrm>
          <a:custGeom>
            <a:avLst/>
            <a:gdLst/>
            <a:ahLst/>
            <a:cxnLst/>
            <a:rect l="l" t="t" r="r" b="b"/>
            <a:pathLst>
              <a:path w="387346" h="391393">
                <a:moveTo>
                  <a:pt x="0" y="0"/>
                </a:moveTo>
                <a:lnTo>
                  <a:pt x="387346" y="0"/>
                </a:lnTo>
                <a:lnTo>
                  <a:pt x="387346" y="391393"/>
                </a:lnTo>
                <a:lnTo>
                  <a:pt x="0" y="391393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-3260" t="-1096" b="-1096"/>
            </a:stretch>
          </a:blipFill>
        </p:spPr>
      </p:sp>
      <p:sp>
        <p:nvSpPr>
          <p:cNvPr id="37" name="Freeform 37"/>
          <p:cNvSpPr/>
          <p:nvPr/>
        </p:nvSpPr>
        <p:spPr>
          <a:xfrm>
            <a:off x="2667384" y="4999087"/>
            <a:ext cx="2527534" cy="239975"/>
          </a:xfrm>
          <a:custGeom>
            <a:avLst/>
            <a:gdLst/>
            <a:ahLst/>
            <a:cxnLst/>
            <a:rect l="l" t="t" r="r" b="b"/>
            <a:pathLst>
              <a:path w="2527534" h="239975">
                <a:moveTo>
                  <a:pt x="0" y="0"/>
                </a:moveTo>
                <a:lnTo>
                  <a:pt x="2527534" y="0"/>
                </a:lnTo>
                <a:lnTo>
                  <a:pt x="2527534" y="239975"/>
                </a:lnTo>
                <a:lnTo>
                  <a:pt x="0" y="23997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34467" t="-940994" r="-14158"/>
            </a:stretch>
          </a:blipFill>
          <a:ln cap="sq">
            <a:noFill/>
            <a:prstDash val="dash"/>
            <a:miter/>
          </a:ln>
        </p:spPr>
      </p:sp>
      <p:grpSp>
        <p:nvGrpSpPr>
          <p:cNvPr id="38" name="Group 38"/>
          <p:cNvGrpSpPr/>
          <p:nvPr/>
        </p:nvGrpSpPr>
        <p:grpSpPr>
          <a:xfrm>
            <a:off x="2667384" y="5389298"/>
            <a:ext cx="2527534" cy="832635"/>
            <a:chOff x="0" y="0"/>
            <a:chExt cx="1493909" cy="492133"/>
          </a:xfrm>
        </p:grpSpPr>
        <p:sp>
          <p:nvSpPr>
            <p:cNvPr id="39" name="Freeform 39"/>
            <p:cNvSpPr/>
            <p:nvPr/>
          </p:nvSpPr>
          <p:spPr>
            <a:xfrm>
              <a:off x="0" y="0"/>
              <a:ext cx="1493909" cy="492133"/>
            </a:xfrm>
            <a:custGeom>
              <a:avLst/>
              <a:gdLst/>
              <a:ahLst/>
              <a:cxnLst/>
              <a:rect l="l" t="t" r="r" b="b"/>
              <a:pathLst>
                <a:path w="1493909" h="492133">
                  <a:moveTo>
                    <a:pt x="0" y="0"/>
                  </a:moveTo>
                  <a:lnTo>
                    <a:pt x="1493909" y="0"/>
                  </a:lnTo>
                  <a:lnTo>
                    <a:pt x="1493909" y="492133"/>
                  </a:lnTo>
                  <a:lnTo>
                    <a:pt x="0" y="492133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3436F"/>
              </a:solidFill>
              <a:prstDash val="lgDash"/>
              <a:miter/>
            </a:ln>
          </p:spPr>
        </p:sp>
        <p:sp>
          <p:nvSpPr>
            <p:cNvPr id="40" name="TextBox 40"/>
            <p:cNvSpPr txBox="1"/>
            <p:nvPr/>
          </p:nvSpPr>
          <p:spPr>
            <a:xfrm>
              <a:off x="0" y="-9525"/>
              <a:ext cx="1493909" cy="501658"/>
            </a:xfrm>
            <a:prstGeom prst="rect">
              <a:avLst/>
            </a:prstGeom>
          </p:spPr>
          <p:txBody>
            <a:bodyPr lIns="21543" tIns="21543" rIns="21543" bIns="21543" rtlCol="0" anchor="ctr"/>
            <a:lstStyle/>
            <a:p>
              <a:pPr algn="ctr">
                <a:lnSpc>
                  <a:spcPts val="831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41" name="Freeform 41"/>
          <p:cNvSpPr/>
          <p:nvPr/>
        </p:nvSpPr>
        <p:spPr>
          <a:xfrm>
            <a:off x="2605157" y="3514749"/>
            <a:ext cx="361553" cy="361553"/>
          </a:xfrm>
          <a:custGeom>
            <a:avLst/>
            <a:gdLst/>
            <a:ahLst/>
            <a:cxnLst/>
            <a:rect l="l" t="t" r="r" b="b"/>
            <a:pathLst>
              <a:path w="361553" h="361553">
                <a:moveTo>
                  <a:pt x="0" y="0"/>
                </a:moveTo>
                <a:lnTo>
                  <a:pt x="361553" y="0"/>
                </a:lnTo>
                <a:lnTo>
                  <a:pt x="361553" y="361553"/>
                </a:lnTo>
                <a:lnTo>
                  <a:pt x="0" y="361553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</p:sp>
      <p:sp>
        <p:nvSpPr>
          <p:cNvPr id="42" name="Freeform 42"/>
          <p:cNvSpPr/>
          <p:nvPr/>
        </p:nvSpPr>
        <p:spPr>
          <a:xfrm>
            <a:off x="174739" y="7073352"/>
            <a:ext cx="827665" cy="255024"/>
          </a:xfrm>
          <a:custGeom>
            <a:avLst/>
            <a:gdLst/>
            <a:ahLst/>
            <a:cxnLst/>
            <a:rect l="l" t="t" r="r" b="b"/>
            <a:pathLst>
              <a:path w="827665" h="255024">
                <a:moveTo>
                  <a:pt x="0" y="0"/>
                </a:moveTo>
                <a:lnTo>
                  <a:pt x="827665" y="0"/>
                </a:lnTo>
                <a:lnTo>
                  <a:pt x="827665" y="255024"/>
                </a:lnTo>
                <a:lnTo>
                  <a:pt x="0" y="255024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</p:sp>
      <p:sp>
        <p:nvSpPr>
          <p:cNvPr id="43" name="Freeform 43"/>
          <p:cNvSpPr/>
          <p:nvPr/>
        </p:nvSpPr>
        <p:spPr>
          <a:xfrm>
            <a:off x="1118708" y="6991200"/>
            <a:ext cx="708201" cy="376641"/>
          </a:xfrm>
          <a:custGeom>
            <a:avLst/>
            <a:gdLst/>
            <a:ahLst/>
            <a:cxnLst/>
            <a:rect l="l" t="t" r="r" b="b"/>
            <a:pathLst>
              <a:path w="708201" h="376641">
                <a:moveTo>
                  <a:pt x="0" y="0"/>
                </a:moveTo>
                <a:lnTo>
                  <a:pt x="708201" y="0"/>
                </a:lnTo>
                <a:lnTo>
                  <a:pt x="708201" y="376641"/>
                </a:lnTo>
                <a:lnTo>
                  <a:pt x="0" y="376641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 b="-2665"/>
            </a:stretch>
          </a:blipFill>
        </p:spPr>
      </p:sp>
      <p:sp>
        <p:nvSpPr>
          <p:cNvPr id="44" name="Freeform 44"/>
          <p:cNvSpPr/>
          <p:nvPr/>
        </p:nvSpPr>
        <p:spPr>
          <a:xfrm>
            <a:off x="1911237" y="6895073"/>
            <a:ext cx="1841374" cy="568896"/>
          </a:xfrm>
          <a:custGeom>
            <a:avLst/>
            <a:gdLst/>
            <a:ahLst/>
            <a:cxnLst/>
            <a:rect l="l" t="t" r="r" b="b"/>
            <a:pathLst>
              <a:path w="1841374" h="568896">
                <a:moveTo>
                  <a:pt x="0" y="0"/>
                </a:moveTo>
                <a:lnTo>
                  <a:pt x="1841374" y="0"/>
                </a:lnTo>
                <a:lnTo>
                  <a:pt x="1841374" y="568895"/>
                </a:lnTo>
                <a:lnTo>
                  <a:pt x="0" y="568895"/>
                </a:lnTo>
                <a:lnTo>
                  <a:pt x="0" y="0"/>
                </a:lnTo>
                <a:close/>
              </a:path>
            </a:pathLst>
          </a:custGeom>
          <a:blipFill>
            <a:blip r:embed="rId17"/>
            <a:stretch>
              <a:fillRect t="-978" b="-978"/>
            </a:stretch>
          </a:blipFill>
        </p:spPr>
      </p:sp>
      <p:sp>
        <p:nvSpPr>
          <p:cNvPr id="45" name="Freeform 45"/>
          <p:cNvSpPr/>
          <p:nvPr/>
        </p:nvSpPr>
        <p:spPr>
          <a:xfrm>
            <a:off x="3767071" y="7027200"/>
            <a:ext cx="714267" cy="476178"/>
          </a:xfrm>
          <a:custGeom>
            <a:avLst/>
            <a:gdLst/>
            <a:ahLst/>
            <a:cxnLst/>
            <a:rect l="l" t="t" r="r" b="b"/>
            <a:pathLst>
              <a:path w="714267" h="476178">
                <a:moveTo>
                  <a:pt x="0" y="0"/>
                </a:moveTo>
                <a:lnTo>
                  <a:pt x="714267" y="0"/>
                </a:lnTo>
                <a:lnTo>
                  <a:pt x="714267" y="476178"/>
                </a:lnTo>
                <a:lnTo>
                  <a:pt x="0" y="476178"/>
                </a:lnTo>
                <a:lnTo>
                  <a:pt x="0" y="0"/>
                </a:lnTo>
                <a:close/>
              </a:path>
            </a:pathLst>
          </a:custGeom>
          <a:blipFill>
            <a:blip r:embed="rId18"/>
            <a:stretch>
              <a:fillRect/>
            </a:stretch>
          </a:blipFill>
        </p:spPr>
      </p:sp>
      <p:sp>
        <p:nvSpPr>
          <p:cNvPr id="46" name="Freeform 46"/>
          <p:cNvSpPr/>
          <p:nvPr/>
        </p:nvSpPr>
        <p:spPr>
          <a:xfrm>
            <a:off x="4380039" y="6764858"/>
            <a:ext cx="947961" cy="947961"/>
          </a:xfrm>
          <a:custGeom>
            <a:avLst/>
            <a:gdLst/>
            <a:ahLst/>
            <a:cxnLst/>
            <a:rect l="l" t="t" r="r" b="b"/>
            <a:pathLst>
              <a:path w="947961" h="947961">
                <a:moveTo>
                  <a:pt x="0" y="0"/>
                </a:moveTo>
                <a:lnTo>
                  <a:pt x="947961" y="0"/>
                </a:lnTo>
                <a:lnTo>
                  <a:pt x="947961" y="947961"/>
                </a:lnTo>
                <a:lnTo>
                  <a:pt x="0" y="947961"/>
                </a:lnTo>
                <a:lnTo>
                  <a:pt x="0" y="0"/>
                </a:lnTo>
                <a:close/>
              </a:path>
            </a:pathLst>
          </a:custGeom>
          <a:blipFill>
            <a:blip r:embed="rId19"/>
            <a:stretch>
              <a:fillRect/>
            </a:stretch>
          </a:blipFill>
        </p:spPr>
      </p:sp>
      <p:sp>
        <p:nvSpPr>
          <p:cNvPr id="47" name="TextBox 47"/>
          <p:cNvSpPr txBox="1"/>
          <p:nvPr/>
        </p:nvSpPr>
        <p:spPr>
          <a:xfrm>
            <a:off x="154171" y="1628233"/>
            <a:ext cx="1804551" cy="2550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947"/>
              </a:lnSpc>
            </a:pPr>
            <a:r>
              <a:rPr lang="en-US" sz="1391" b="1">
                <a:solidFill>
                  <a:srgbClr val="FFFFFF"/>
                </a:solidFill>
                <a:latin typeface="Arial Bold"/>
                <a:ea typeface="Arial Bold"/>
                <a:cs typeface="Arial Bold"/>
                <a:sym typeface="Arial Bold"/>
              </a:rPr>
              <a:t>Introdução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52434" y="3322764"/>
            <a:ext cx="1858802" cy="2612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006"/>
              </a:lnSpc>
            </a:pPr>
            <a:r>
              <a:rPr lang="en-US" sz="1433" b="1">
                <a:solidFill>
                  <a:srgbClr val="FFFFFF"/>
                </a:solidFill>
                <a:latin typeface="Arial Bold"/>
                <a:ea typeface="Arial Bold"/>
                <a:cs typeface="Arial Bold"/>
                <a:sym typeface="Arial Bold"/>
              </a:rPr>
              <a:t>Objetivos</a:t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124402" y="4365095"/>
            <a:ext cx="1845308" cy="2501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991"/>
              </a:lnSpc>
            </a:pPr>
            <a:r>
              <a:rPr lang="en-US" sz="1422" b="1">
                <a:solidFill>
                  <a:srgbClr val="FFFFFF"/>
                </a:solidFill>
                <a:latin typeface="Arial Bold"/>
                <a:ea typeface="Arial Bold"/>
                <a:cs typeface="Arial Bold"/>
                <a:sym typeface="Arial Bold"/>
              </a:rPr>
              <a:t>Metodologia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2899041" y="1612404"/>
            <a:ext cx="2428959" cy="2550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947"/>
              </a:lnSpc>
            </a:pPr>
            <a:r>
              <a:rPr lang="en-US" sz="1391" b="1">
                <a:solidFill>
                  <a:srgbClr val="FFFFFF"/>
                </a:solidFill>
                <a:latin typeface="Arial Bold"/>
                <a:ea typeface="Arial Bold"/>
                <a:cs typeface="Arial Bold"/>
                <a:sym typeface="Arial Bold"/>
              </a:rPr>
              <a:t>Resultados e discussões</a:t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2567866" y="3504697"/>
            <a:ext cx="1858802" cy="2612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006"/>
              </a:lnSpc>
            </a:pPr>
            <a:r>
              <a:rPr lang="en-US" sz="1433" b="1">
                <a:solidFill>
                  <a:srgbClr val="FFFFFF"/>
                </a:solidFill>
                <a:latin typeface="Arial Bold"/>
                <a:ea typeface="Arial Bold"/>
                <a:cs typeface="Arial Bold"/>
                <a:sym typeface="Arial Bold"/>
              </a:rPr>
              <a:t>Conclusões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2572285" y="4977807"/>
            <a:ext cx="1858802" cy="2612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006"/>
              </a:lnSpc>
            </a:pPr>
            <a:r>
              <a:rPr lang="en-US" sz="1433" b="1">
                <a:solidFill>
                  <a:srgbClr val="FFFFFF"/>
                </a:solidFill>
                <a:latin typeface="Arial Bold"/>
                <a:ea typeface="Arial Bold"/>
                <a:cs typeface="Arial Bold"/>
                <a:sym typeface="Arial Bold"/>
              </a:rPr>
              <a:t>Referências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8</Words>
  <Application>Microsoft Office PowerPoint</Application>
  <PresentationFormat>Personalizar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5" baseType="lpstr">
      <vt:lpstr>Arial Bold</vt:lpstr>
      <vt:lpstr>Arial</vt:lpstr>
      <vt:lpstr>Calibri</vt:lpstr>
      <vt:lpstr>Office Theme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Banner editavel</dc:title>
  <dc:creator>PC</dc:creator>
  <cp:lastModifiedBy>PC</cp:lastModifiedBy>
  <cp:revision>2</cp:revision>
  <dcterms:created xsi:type="dcterms:W3CDTF">2006-08-16T00:00:00Z</dcterms:created>
  <dcterms:modified xsi:type="dcterms:W3CDTF">2026-09-01T17:10:14Z</dcterms:modified>
  <dc:identifier>DAHRQz5T-t0</dc:identifier>
</cp:coreProperties>
</file>